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930" y="-151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43849" y="56950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SUSTENTACIÓN DEL ACTO DE RECEPCIÓN PROFESIONAL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LIBERACIÓN DEL PROYECTO DE TITULACIÓN INTEGRAL DEL DEPARTAMENTO ACADEMICO.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DEL CANDIDATO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INFORME DEL PROYECTO DE TITULACIÓN INEGRAL EN FORMATO DIGITAL.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CONSTANCIA DE NO INCONVENIENCIA DE SERVICIOS ESCOLARES.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62245" y="1174603"/>
            <a:ext cx="1085746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74848" y="919078"/>
            <a:ext cx="4734177" cy="3495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FINANCIEROS Y MATERIALES.</a:t>
            </a:r>
            <a:endParaRPr lang="es-MX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612631" y="613188"/>
            <a:ext cx="1070806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10876" y="1540476"/>
            <a:ext cx="4733264" cy="41700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ORIENTACIÓN SOBRE LAS OPCIONES DE TITULACIÓN. (División de </a:t>
            </a:r>
            <a:r>
              <a:rPr lang="es-MX" sz="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Profesionales)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LLENADO DE LA SOLICITUD POR PARTE DEL CANDIDATO Y GESTIONAR LIBERACIÓN DE PROYECTO DE TITULACIÓN. (Candidato)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LIBERACIÓN DEL PROYECTO DE TITULACIÓN (DEPARTAMENTO ACADÉMICO)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 FORMATO DE LIBERACIÓN DEL PROYECTO PARA TITULACIÓN (Candidato)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ORIENTACIÓN SOBRE LOS REQUISITOS Y DOMENTOS A ENTREGAR. (Servicios Escolares)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REGISTRO DEL CANDIDATO A TRAVÉS DE LA PLATAFORMA DIGITAL Y ENVIO DE ARCHIVOS (Candidato)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REVISIÓN EN LÍNEA DE LA DOCUMENTACIÓN (Servicios escolares)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AGENDAR CITA PARA RECIBIR Y COTEJAR DOCUMENTOS (</a:t>
            </a: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Servicios escolares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EMISIÓN DE CONSTANCIA DE NO INCONVENIENCIA (Servicios Escolares)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ORIENTACIÓN PARA REALIZAR PAGOS CORRESPONDIENTES (</a:t>
            </a: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División de Estudios Profesionales)</a:t>
            </a:r>
            <a:endParaRPr lang="es-MX" sz="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RECIBE EXPEDIENTE Y AGENDA CITA PARA LLEVAR A CABO EL ACTO DE RECEPCIÓN PROFESIONAL (División de estudios profesionales)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FORMATO DE AVISO DE REALIZACIÓN DEL ACTO DE RECEPCIÓN PROFESIONAL (División de Estudios Profesionales)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FACILITA EL LIBRO DE ACTAS (SERVICIOS ESCOLARES)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REALIZACIÓN DEL ACTO DE RECEPCIÓN </a:t>
            </a: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PROFESIONAL (División de estudios 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profesionales y Departamento </a:t>
            </a: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cadémico)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ELABORACIÓN DE LA COPIA CERTIFICADA DEL ACTA DE RECEPCIÓN PROFESIONAL O CONSTANCIA DE EXENCIÓN DE EXAMEN PROFESIONAL </a:t>
            </a: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(Servicios escolares)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210660" y="1249010"/>
            <a:ext cx="975780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07799" y="5911580"/>
            <a:ext cx="4391025" cy="794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NUMERO DE EGRESADOS </a:t>
            </a: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TITULADOS / </a:t>
            </a:r>
            <a:r>
              <a:rPr lang="es-MX" sz="10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NUMERO DE SOLICITUDES </a:t>
            </a:r>
            <a:r>
              <a:rPr lang="es-MX" sz="10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RECIBIDAS = 90%</a:t>
            </a:r>
            <a:endParaRPr lang="es-MX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260052" y="5639425"/>
            <a:ext cx="1149674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578532" y="177325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ACTA DE RECEPCIÓN PROFESIONAL O CONSTANCIA DE EXENCIÓN DE EXAMEN PROFESIONAL.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JURAMENTO DE ETICA PROFESIONAL.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PROTESTA DE LEY.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985156" y="1264484"/>
            <a:ext cx="871072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13378" y="5299771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DOCUMENTACION INCOMPLETA O INCORRECTA AL SOLICITAR EL ACTO DE RECEPCION PROFESIONAL.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050" dirty="0"/>
              <a:t>EL EGRESADO REGISTRADO EN EL SISTEMA NO CONCLUYA SU PROCESO DE </a:t>
            </a:r>
            <a:r>
              <a:rPr lang="es-ES" sz="1050" dirty="0" smtClean="0"/>
              <a:t>TITULACIÓN.</a:t>
            </a:r>
            <a:endParaRPr lang="es-ES" sz="1050" dirty="0"/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19" name="Rectángulo 18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LLENADO INADECUADO DEL LIBRO DE ACTAS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6056752" y="1287042"/>
            <a:ext cx="96913" cy="20400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69106" y="5710519"/>
            <a:ext cx="98612" cy="18696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668870" y="3523129"/>
            <a:ext cx="877883" cy="16943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995217" y="4661595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8545755" y="501501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9128611" y="205940"/>
            <a:ext cx="258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Versión 1</a:t>
            </a:r>
          </a:p>
          <a:p>
            <a:pPr algn="ctr"/>
            <a:r>
              <a:rPr lang="es-MX" sz="1200" b="1" dirty="0" smtClean="0"/>
              <a:t>13-feb-2019</a:t>
            </a:r>
          </a:p>
          <a:p>
            <a:pPr algn="ctr"/>
            <a:r>
              <a:rPr lang="es-MX" sz="1200" b="1" dirty="0" smtClean="0"/>
              <a:t>Elaborado por:</a:t>
            </a:r>
          </a:p>
          <a:p>
            <a:pPr algn="ctr"/>
            <a:r>
              <a:rPr lang="es-MX" sz="1200" b="1" dirty="0" smtClean="0"/>
              <a:t>Ivonne Esmeralda Lizárraga Coronado</a:t>
            </a: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</TotalTime>
  <Words>333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55</cp:revision>
  <cp:lastPrinted>2019-02-27T17:03:31Z</cp:lastPrinted>
  <dcterms:created xsi:type="dcterms:W3CDTF">2017-10-05T18:52:50Z</dcterms:created>
  <dcterms:modified xsi:type="dcterms:W3CDTF">2019-03-05T00:39:09Z</dcterms:modified>
</cp:coreProperties>
</file>